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14747790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12"/>
    <p:restoredTop sz="80169"/>
  </p:normalViewPr>
  <p:slideViewPr>
    <p:cSldViewPr snapToGrid="0">
      <p:cViewPr varScale="1">
        <p:scale>
          <a:sx n="61" d="100"/>
          <a:sy n="61" d="100"/>
        </p:scale>
        <p:origin x="316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4112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00D55A-1C30-0648-9FBA-AA01AAB6D486}" type="datetimeFigureOut">
              <a:rPr lang="en-US" smtClean="0"/>
              <a:t>10/19/25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93F122-E9AE-B942-9490-156BF400B0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223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93F122-E9AE-B942-9490-156BF400B0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676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72969B57-DC10-7B13-894B-C3EB402D6B9D}"/>
              </a:ext>
            </a:extLst>
          </p:cNvPr>
          <p:cNvSpPr/>
          <p:nvPr userDrawn="1"/>
        </p:nvSpPr>
        <p:spPr>
          <a:xfrm>
            <a:off x="0" y="0"/>
            <a:ext cx="9144000" cy="481581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C0A587D-3948-7686-8144-FA9A41FBEF9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9144000" cy="4815813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049212"/>
            <a:ext cx="8229600" cy="1533200"/>
          </a:xfrm>
          <a:prstGeom prst="roundRect">
            <a:avLst>
              <a:gd name="adj" fmla="val 14458"/>
            </a:avLst>
          </a:pr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228600" tIns="228600" rIns="228600" bIns="228600" anchor="t" anchorCtr="0"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946724"/>
            <a:ext cx="8229598" cy="635688"/>
          </a:xfrm>
        </p:spPr>
        <p:txBody>
          <a:bodyPr lIns="228600" rIns="228600">
            <a:no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Round Single Corner Rectangle 11">
            <a:extLst>
              <a:ext uri="{FF2B5EF4-FFF2-40B4-BE49-F238E27FC236}">
                <a16:creationId xmlns:a16="http://schemas.microsoft.com/office/drawing/2014/main" id="{F994E73C-FF29-E6DA-678C-42C8AFEFC098}"/>
              </a:ext>
            </a:extLst>
          </p:cNvPr>
          <p:cNvSpPr/>
          <p:nvPr userDrawn="1"/>
        </p:nvSpPr>
        <p:spPr>
          <a:xfrm rot="5400000">
            <a:off x="800099" y="-800099"/>
            <a:ext cx="457202" cy="2057400"/>
          </a:xfrm>
          <a:prstGeom prst="round1Rect">
            <a:avLst>
              <a:gd name="adj" fmla="val 3452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38E9622D-3E87-3BFC-5428-B063C8948B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139920"/>
            <a:ext cx="1371600" cy="17736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A70DA-4ABD-327C-C558-F26A3005534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7DBCF-B9EF-D054-41C9-96860AD6389A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E1848-1A76-2004-CB8F-C3DA719CAE1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228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 Single Corner Rectangle 9">
            <a:extLst>
              <a:ext uri="{FF2B5EF4-FFF2-40B4-BE49-F238E27FC236}">
                <a16:creationId xmlns:a16="http://schemas.microsoft.com/office/drawing/2014/main" id="{B5A9F4E9-27EE-35CD-E7CB-907F3BC34CB5}"/>
              </a:ext>
            </a:extLst>
          </p:cNvPr>
          <p:cNvSpPr/>
          <p:nvPr userDrawn="1"/>
        </p:nvSpPr>
        <p:spPr>
          <a:xfrm rot="5400000">
            <a:off x="-1485902" y="1485898"/>
            <a:ext cx="6400801" cy="3429002"/>
          </a:xfrm>
          <a:prstGeom prst="round1Rect">
            <a:avLst>
              <a:gd name="adj" fmla="val 5936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457199"/>
            <a:ext cx="2746691" cy="2622793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457200"/>
            <a:ext cx="4800599" cy="5715000"/>
          </a:xfrm>
        </p:spPr>
        <p:txBody>
          <a:bodyPr anchor="ctr" anchorCtr="0"/>
          <a:lstStyle>
            <a:lvl1pPr>
              <a:defRPr sz="1600">
                <a:solidFill>
                  <a:schemeClr val="tx2"/>
                </a:solidFill>
              </a:defRPr>
            </a:lvl1pPr>
            <a:lvl2pPr>
              <a:defRPr sz="1400">
                <a:solidFill>
                  <a:schemeClr val="tx2"/>
                </a:solidFill>
              </a:defRPr>
            </a:lvl2pPr>
            <a:lvl3pPr>
              <a:defRPr sz="120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8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3308592"/>
            <a:ext cx="2746691" cy="286360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ound Single Corner Rectangle 4">
            <a:extLst>
              <a:ext uri="{FF2B5EF4-FFF2-40B4-BE49-F238E27FC236}">
                <a16:creationId xmlns:a16="http://schemas.microsoft.com/office/drawing/2014/main" id="{ADCA4C1F-3DE9-C973-A15B-A24A0EF8D6BC}"/>
              </a:ext>
            </a:extLst>
          </p:cNvPr>
          <p:cNvSpPr/>
          <p:nvPr userDrawn="1"/>
        </p:nvSpPr>
        <p:spPr>
          <a:xfrm rot="5400000">
            <a:off x="800099" y="-800099"/>
            <a:ext cx="457202" cy="2057400"/>
          </a:xfrm>
          <a:prstGeom prst="round1Rect">
            <a:avLst>
              <a:gd name="adj" fmla="val 3452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32BB9639-1E30-5A73-5818-F09FB68AEC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139920"/>
            <a:ext cx="1371600" cy="177362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B0CD973-9785-4B2D-9FB8-ABC0B54E8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02882-515C-7C48-2057-6734FAC2D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4EEC53-6F4C-99A6-4877-B752DCC00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2406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 userDrawn="1">
          <p15:clr>
            <a:srgbClr val="FBAE40"/>
          </p15:clr>
        </p15:guide>
        <p15:guide id="2" pos="2448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6203" y="457200"/>
            <a:ext cx="4800597" cy="5943600"/>
          </a:xfrm>
          <a:prstGeom prst="roundRect">
            <a:avLst>
              <a:gd name="adj" fmla="val 4378"/>
            </a:avLst>
          </a:prstGeo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ound Single Corner Rectangle 7">
            <a:extLst>
              <a:ext uri="{FF2B5EF4-FFF2-40B4-BE49-F238E27FC236}">
                <a16:creationId xmlns:a16="http://schemas.microsoft.com/office/drawing/2014/main" id="{FAA2057F-074F-11E6-DA7A-AC19811C2885}"/>
              </a:ext>
            </a:extLst>
          </p:cNvPr>
          <p:cNvSpPr/>
          <p:nvPr userDrawn="1"/>
        </p:nvSpPr>
        <p:spPr>
          <a:xfrm rot="5400000">
            <a:off x="-1485902" y="1485898"/>
            <a:ext cx="6400801" cy="3429002"/>
          </a:xfrm>
          <a:prstGeom prst="round1Rect">
            <a:avLst>
              <a:gd name="adj" fmla="val 5936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71257EEC-3B75-C427-10B5-5CBB1EC8C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457199"/>
            <a:ext cx="2746691" cy="2622793"/>
          </a:xfrm>
        </p:spPr>
        <p:txBody>
          <a:bodyPr anchor="b"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69CBCBF5-1118-AE10-A072-715410F0B2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199" y="3308592"/>
            <a:ext cx="2746691" cy="2863608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Round Single Corner Rectangle 1">
            <a:extLst>
              <a:ext uri="{FF2B5EF4-FFF2-40B4-BE49-F238E27FC236}">
                <a16:creationId xmlns:a16="http://schemas.microsoft.com/office/drawing/2014/main" id="{E3F427F3-510A-3446-3959-01DC5980D806}"/>
              </a:ext>
            </a:extLst>
          </p:cNvPr>
          <p:cNvSpPr/>
          <p:nvPr userDrawn="1"/>
        </p:nvSpPr>
        <p:spPr>
          <a:xfrm rot="5400000">
            <a:off x="800099" y="-800099"/>
            <a:ext cx="457202" cy="2057400"/>
          </a:xfrm>
          <a:prstGeom prst="round1Rect">
            <a:avLst>
              <a:gd name="adj" fmla="val 3452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BE5D74D-3307-453E-A1A0-2D7A1B80D8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139920"/>
            <a:ext cx="1371600" cy="177362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89B9E-0290-86D2-5381-645937961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840F29-074E-8B44-5106-8C3A0CB62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653EC6-CE40-6351-55A7-9DD3D6B66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3397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160" userDrawn="1">
          <p15:clr>
            <a:srgbClr val="FBAE40"/>
          </p15:clr>
        </p15:guide>
        <p15:guide id="2" pos="2448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A98197-FF86-D25D-B69E-DBBEAC1AB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0906D0-D0F3-6848-E011-5352A851C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85399-5A04-D271-2288-A97BD75A7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5444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: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ontent Placeholder 37"/>
          <p:cNvSpPr>
            <a:spLocks noGrp="1"/>
          </p:cNvSpPr>
          <p:nvPr>
            <p:ph sz="quarter" idx="15" hasCustomPrompt="1"/>
          </p:nvPr>
        </p:nvSpPr>
        <p:spPr>
          <a:xfrm>
            <a:off x="457200" y="1827665"/>
            <a:ext cx="5650992" cy="732508"/>
          </a:xfrm>
        </p:spPr>
        <p:txBody>
          <a:bodyPr/>
          <a:lstStyle>
            <a:lvl3pPr marL="521494" indent="0">
              <a:tabLst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0" name="Content Placeholder 37"/>
          <p:cNvSpPr>
            <a:spLocks noGrp="1"/>
          </p:cNvSpPr>
          <p:nvPr>
            <p:ph sz="quarter" idx="17" hasCustomPrompt="1"/>
          </p:nvPr>
        </p:nvSpPr>
        <p:spPr>
          <a:xfrm>
            <a:off x="6451271" y="1827665"/>
            <a:ext cx="2228850" cy="947952"/>
          </a:xfrm>
        </p:spPr>
        <p:txBody>
          <a:bodyPr/>
          <a:lstStyle>
            <a:lvl3pPr marL="521494" indent="0">
              <a:tabLst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F769EA5D-A1A0-B64E-97DB-D6A9D86EB9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07390" y="6503591"/>
            <a:ext cx="379411" cy="2308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0" i="0">
                <a:solidFill>
                  <a:schemeClr val="tx1">
                    <a:tint val="75000"/>
                  </a:schemeClr>
                </a:solidFill>
                <a:latin typeface="Avenir Book" panose="02000503020000020003" pitchFamily="2" charset="0"/>
              </a:defRPr>
            </a:lvl1pPr>
          </a:lstStyle>
          <a:p>
            <a:fld id="{097F3099-CFFF-D54D-B818-93F1AB56C11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44D1F8A4-D205-DD43-95AE-CEAFA69040D6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457200" y="342901"/>
            <a:ext cx="8222921" cy="184666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>
                <a:solidFill>
                  <a:schemeClr val="bg1">
                    <a:lumMod val="50000"/>
                  </a:schemeClr>
                </a:solidFill>
                <a:latin typeface="Montserrat" pitchFamily="2" charset="77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Spotlight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3B4FDD31-C2A2-7A49-8570-B7730D12FC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99" y="659881"/>
            <a:ext cx="8222921" cy="369332"/>
          </a:xfrm>
        </p:spPr>
        <p:txBody>
          <a:bodyPr/>
          <a:lstStyle>
            <a:lvl1pPr>
              <a:defRPr sz="2400">
                <a:solidFill>
                  <a:schemeClr val="bg2">
                    <a:lumMod val="75000"/>
                  </a:schemeClr>
                </a:solidFill>
                <a:latin typeface="Montserrat" pitchFamily="2" charset="77"/>
              </a:defRPr>
            </a:lvl1pPr>
          </a:lstStyle>
          <a:p>
            <a:r>
              <a:rPr lang="en-US"/>
              <a:t>text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DC6C0C7-C3C3-8992-42D6-F73E59AEA152}"/>
              </a:ext>
            </a:extLst>
          </p:cNvPr>
          <p:cNvSpPr/>
          <p:nvPr userDrawn="1"/>
        </p:nvSpPr>
        <p:spPr>
          <a:xfrm>
            <a:off x="457201" y="1161527"/>
            <a:ext cx="8229600" cy="5047887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1034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-Colum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454885" y="1201100"/>
            <a:ext cx="8229600" cy="215444"/>
          </a:xfrm>
          <a:prstGeom prst="rect">
            <a:avLst/>
          </a:prstGeom>
        </p:spPr>
        <p:txBody>
          <a:bodyPr numCol="2" spcCol="457200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accent2"/>
              </a:buClr>
              <a:buSzTx/>
              <a:buFont typeface="Arial"/>
              <a:buNone/>
              <a:tabLst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2"/>
              </a:buClr>
              <a:buSzTx/>
              <a:buFont typeface="Arial"/>
              <a:buNone/>
              <a:tabLst/>
              <a:defRPr/>
            </a:pPr>
            <a:r>
              <a:rPr lang="en-US" sz="1400" b="0"/>
              <a:t>This is a two-column text-only slide option.</a:t>
            </a:r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303551" y="432297"/>
            <a:ext cx="8380934" cy="30777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381639"/>
            <a:ext cx="153649" cy="409731"/>
          </a:xfrm>
          <a:prstGeom prst="rect">
            <a:avLst/>
          </a:prstGeom>
        </p:spPr>
      </p:pic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74309" y="6400055"/>
            <a:ext cx="312491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D91A16E7-7A4B-8846-8827-0EA931B1AF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2983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9CFFA-563B-CB5A-668A-3FE8E9629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0800000">
            <a:off x="0" y="0"/>
            <a:ext cx="1145969" cy="6175169"/>
          </a:xfrm>
          <a:prstGeom prst="snipRoundRect">
            <a:avLst>
              <a:gd name="adj1" fmla="val 16667"/>
              <a:gd name="adj2" fmla="val 0"/>
            </a:avLst>
          </a:prstGeom>
          <a:solidFill>
            <a:schemeClr val="bg2"/>
          </a:solidFill>
        </p:spPr>
        <p:txBody>
          <a:bodyPr vert="vert" lIns="228600" tIns="228600" rIns="411480" bIns="228600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7DF139C5-CB13-2804-751F-4948AD212858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1555750" y="457200"/>
            <a:ext cx="7131050" cy="571500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F3B35E6-B773-0EBE-9166-E2CB0C795AE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E3C1F6-74CA-7ABF-1B2B-8B3097E85D3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C9F460-98DD-271A-C702-2FA067A42EE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601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tline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57D7E-D176-6687-7DE8-6F7581D09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05840"/>
          </a:xfrm>
          <a:solidFill>
            <a:schemeClr val="bg2"/>
          </a:solidFill>
        </p:spPr>
        <p:txBody>
          <a:bodyPr lIns="457200" tIns="457200" rIns="457200" bIns="182880"/>
          <a:lstStyle>
            <a:lvl1pPr>
              <a:defRPr b="1" i="0">
                <a:solidFill>
                  <a:schemeClr val="tx1"/>
                </a:soli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2A91A5D-0C3D-1BFC-9D5F-FFEB08B720E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1970822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CAA2DEB3-AE4A-8F23-5B9E-4DA4FE2FBAE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0" y="2711649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30438DE4-8C0A-FB7B-75ED-0FDE13FDE9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3452476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CC92AA95-3982-8809-D408-F61455BCC35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88720" y="1970312"/>
            <a:ext cx="3154682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0C186EC-7452-12C1-EBF9-69A489EB98C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88720" y="2711139"/>
            <a:ext cx="3154682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8FC2BF7A-F6E4-93A0-3321-E67CCFB771A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188720" y="3451966"/>
            <a:ext cx="3154682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8F665B45-6204-9A2E-58C2-487B702588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57200" y="4188136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5B738D62-9226-ACD9-2098-EB3BAAB7423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57200" y="4928963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85A6FBAF-A7D6-43EE-5AA0-DABBC6C6F89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57200" y="5669790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" name="Text Placeholder 14">
            <a:extLst>
              <a:ext uri="{FF2B5EF4-FFF2-40B4-BE49-F238E27FC236}">
                <a16:creationId xmlns:a16="http://schemas.microsoft.com/office/drawing/2014/main" id="{893A385E-7ACF-AAFD-8805-E554023DE86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8720" y="4187626"/>
            <a:ext cx="3154682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AFB91DF-0C32-9DF0-657C-7A845C460DB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88720" y="4928453"/>
            <a:ext cx="3154682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9AD8C331-0DA1-8BC6-5E2F-0BF7536E5EA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88720" y="5669280"/>
            <a:ext cx="3154682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10" name="Text Placeholder 10">
            <a:extLst>
              <a:ext uri="{FF2B5EF4-FFF2-40B4-BE49-F238E27FC236}">
                <a16:creationId xmlns:a16="http://schemas.microsoft.com/office/drawing/2014/main" id="{E24CA946-F6DC-18DA-DF79-379E3B1DA5D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00596" y="1970822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A53D9036-C3BF-9186-C772-81DA3170F0C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800596" y="2711649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3E6E0B32-0769-6829-373F-DDD041343F5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00596" y="3452476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D97E63B3-AAF2-6345-EB55-70C732B054C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532114" y="1970312"/>
            <a:ext cx="3154683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4D92D57B-CAE6-663B-D226-5CB9363ACD6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532114" y="2711139"/>
            <a:ext cx="3154683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FE9B3698-CB35-49CF-7EB6-15FE9CFD06D1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532114" y="3451966"/>
            <a:ext cx="3154683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AE556E5D-1757-C979-D92B-EF69C2AC0E9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00596" y="4188136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10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98BC3E62-77D1-7465-0369-154D693FF1B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800596" y="4928963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11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63DBF462-717B-F129-4206-90E95C27025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800596" y="5669790"/>
            <a:ext cx="594360" cy="498598"/>
          </a:xfrm>
        </p:spPr>
        <p:txBody>
          <a:bodyPr wrap="square">
            <a:spAutoFit/>
          </a:bodyPr>
          <a:lstStyle>
            <a:lvl1pPr marL="0" indent="0" algn="r">
              <a:buNone/>
              <a:defRPr sz="36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12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55EF85B3-6474-38B2-ABA6-D513DA646E5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532114" y="4187626"/>
            <a:ext cx="3154683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E66E05ED-ECF1-6467-178A-211D1B09EAA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532114" y="4928453"/>
            <a:ext cx="3154683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1B227F36-E695-F608-4C3F-FEDC29B999C8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532114" y="5669280"/>
            <a:ext cx="3154683" cy="502920"/>
          </a:xfrm>
        </p:spPr>
        <p:txBody>
          <a:bodyPr anchor="ctr" anchorCtr="0">
            <a:no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Outline item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56BFCB4-BCF9-6192-0BBC-2B4B014162F7}"/>
              </a:ext>
            </a:extLst>
          </p:cNvPr>
          <p:cNvSpPr>
            <a:spLocks noGrp="1"/>
          </p:cNvSpPr>
          <p:nvPr>
            <p:ph type="dt" sz="half" idx="39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31" name="Footer Placeholder 30">
            <a:extLst>
              <a:ext uri="{FF2B5EF4-FFF2-40B4-BE49-F238E27FC236}">
                <a16:creationId xmlns:a16="http://schemas.microsoft.com/office/drawing/2014/main" id="{32E65939-38D7-2154-2347-11C0CC5F2478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Slide Number Placeholder 31">
            <a:extLst>
              <a:ext uri="{FF2B5EF4-FFF2-40B4-BE49-F238E27FC236}">
                <a16:creationId xmlns:a16="http://schemas.microsoft.com/office/drawing/2014/main" id="{76CAEF3F-A213-ADD9-4A2B-D2198571A5D4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7E76A154-6EEA-10F0-EB47-E44755F46FAB}"/>
              </a:ext>
            </a:extLst>
          </p:cNvPr>
          <p:cNvSpPr>
            <a:spLocks noGrp="1"/>
          </p:cNvSpPr>
          <p:nvPr>
            <p:ph type="body" idx="42"/>
          </p:nvPr>
        </p:nvSpPr>
        <p:spPr>
          <a:xfrm>
            <a:off x="456009" y="1371600"/>
            <a:ext cx="8229598" cy="249299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15EC050F-227C-D594-D03F-ED319BC05372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57199" y="274320"/>
            <a:ext cx="8229600" cy="138499"/>
          </a:xfrm>
        </p:spPr>
        <p:txBody>
          <a:bodyPr anchor="b" anchorCtr="0">
            <a:spAutoFit/>
          </a:bodyPr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Subheading placeholder</a:t>
            </a:r>
          </a:p>
        </p:txBody>
      </p:sp>
    </p:spTree>
    <p:extLst>
      <p:ext uri="{BB962C8B-B14F-4D97-AF65-F5344CB8AC3E}">
        <p14:creationId xmlns:p14="http://schemas.microsoft.com/office/powerpoint/2010/main" val="8242126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DD94F68-3060-17ED-42A1-586AE4342E30}"/>
              </a:ext>
            </a:extLst>
          </p:cNvPr>
          <p:cNvSpPr/>
          <p:nvPr userDrawn="1"/>
        </p:nvSpPr>
        <p:spPr>
          <a:xfrm>
            <a:off x="-2" y="0"/>
            <a:ext cx="9144000" cy="6400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2CED0253-100A-907C-C9CC-DA3AFDEE2A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3428998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611140"/>
            <a:ext cx="4114798" cy="1758434"/>
          </a:xfrm>
          <a:prstGeom prst="roundRect">
            <a:avLst>
              <a:gd name="adj" fmla="val 13200"/>
            </a:avLst>
          </a:prstGeom>
          <a:solidFill>
            <a:schemeClr val="bg1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lIns="228600" tIns="228600" rIns="228600" bIns="228600" anchor="ctr" anchorCtr="0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4586524"/>
            <a:ext cx="4114799" cy="1585676"/>
          </a:xfrm>
        </p:spPr>
        <p:txBody>
          <a:bodyPr lIns="228600" tIns="0" rIns="228600" bIns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ound Single Corner Rectangle 3">
            <a:extLst>
              <a:ext uri="{FF2B5EF4-FFF2-40B4-BE49-F238E27FC236}">
                <a16:creationId xmlns:a16="http://schemas.microsoft.com/office/drawing/2014/main" id="{D5C41263-7F1A-52E7-47A1-AAE3E3281D1C}"/>
              </a:ext>
            </a:extLst>
          </p:cNvPr>
          <p:cNvSpPr/>
          <p:nvPr userDrawn="1"/>
        </p:nvSpPr>
        <p:spPr>
          <a:xfrm rot="5400000">
            <a:off x="800099" y="-800099"/>
            <a:ext cx="457202" cy="2057400"/>
          </a:xfrm>
          <a:prstGeom prst="round1Rect">
            <a:avLst>
              <a:gd name="adj" fmla="val 34524"/>
            </a:avLst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1784F0C-83B7-63D7-C400-7852FB3A9F1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7200" y="139920"/>
            <a:ext cx="1371600" cy="177362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025EF73-D2EC-FBEE-6802-9A02B9B6958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F0112B3-24FE-3050-782A-32A89D028A3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A0DD685A-6698-C535-60FB-3C6FC6EA6C4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00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0607FE4-FE60-76D8-E573-F2EE73AC73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05840"/>
          </a:xfrm>
          <a:solidFill>
            <a:schemeClr val="bg2"/>
          </a:solidFill>
        </p:spPr>
        <p:txBody>
          <a:bodyPr lIns="457200" tIns="457200" rIns="457200" bIns="182880"/>
          <a:lstStyle>
            <a:lvl1pPr>
              <a:defRPr b="1" i="0">
                <a:solidFill>
                  <a:schemeClr val="tx1"/>
                </a:soli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216ED28-4E37-42A6-C3BE-3E962A8ADEA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56009" y="1371600"/>
            <a:ext cx="8229598" cy="249299"/>
          </a:xfrm>
        </p:spPr>
        <p:txBody>
          <a:bodyPr wrap="square" lIns="0" tIns="0" rIns="0" bIns="0" anchor="t" anchorCtr="0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64BE401-DFC1-E4F6-BC7C-251B8D74B2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8229598" cy="4343400"/>
          </a:xfrm>
        </p:spPr>
        <p:txBody>
          <a:bodyPr lIns="0" tIns="0" rIns="0" bIns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44CC5EA-B0DE-BBAB-A61F-D113F7FCD9F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FE336F-CAE5-765E-55B8-CCF7D472F16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5FC0B-3774-433C-4D62-A18C96477566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24">
            <a:extLst>
              <a:ext uri="{FF2B5EF4-FFF2-40B4-BE49-F238E27FC236}">
                <a16:creationId xmlns:a16="http://schemas.microsoft.com/office/drawing/2014/main" id="{9A9CBDF3-54C7-20FC-0DEB-32221D12C6ED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57199" y="274320"/>
            <a:ext cx="8229600" cy="138499"/>
          </a:xfrm>
        </p:spPr>
        <p:txBody>
          <a:bodyPr anchor="b" anchorCtr="0">
            <a:spAutoFit/>
          </a:bodyPr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Subheading placeholder</a:t>
            </a:r>
          </a:p>
        </p:txBody>
      </p:sp>
    </p:spTree>
    <p:extLst>
      <p:ext uri="{BB962C8B-B14F-4D97-AF65-F5344CB8AC3E}">
        <p14:creationId xmlns:p14="http://schemas.microsoft.com/office/powerpoint/2010/main" val="3821644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6009" y="1371600"/>
            <a:ext cx="3887391" cy="249299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3887391" cy="4343400"/>
          </a:xfrm>
        </p:spPr>
        <p:txBody>
          <a:bodyPr lIns="0" tIns="0" rIns="0" bIns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99409" y="1371600"/>
            <a:ext cx="3886200" cy="249299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0600" y="1828800"/>
            <a:ext cx="3886200" cy="4343400"/>
          </a:xfrm>
        </p:spPr>
        <p:txBody>
          <a:bodyPr lIns="0" tIns="0" rIns="0" bIns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C8790A7-D79C-C93B-1E77-13348A683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1005840"/>
          </a:xfrm>
          <a:solidFill>
            <a:schemeClr val="bg2"/>
          </a:solidFill>
        </p:spPr>
        <p:txBody>
          <a:bodyPr lIns="457200" tIns="457200" rIns="457200" bIns="182880"/>
          <a:lstStyle>
            <a:lvl1pPr>
              <a:defRPr b="1" i="0">
                <a:solidFill>
                  <a:schemeClr val="tx1"/>
                </a:soli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C6D30821-6D59-7423-47BD-7BDED7F40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3B7EEB66-32B7-1383-0EEA-584CC8D25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562F436-954B-92DE-D748-AEA02D71E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ext Placeholder 24">
            <a:extLst>
              <a:ext uri="{FF2B5EF4-FFF2-40B4-BE49-F238E27FC236}">
                <a16:creationId xmlns:a16="http://schemas.microsoft.com/office/drawing/2014/main" id="{00520C6A-28DA-E720-F615-0F2658FC336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57199" y="274320"/>
            <a:ext cx="8229600" cy="138499"/>
          </a:xfrm>
        </p:spPr>
        <p:txBody>
          <a:bodyPr anchor="b" anchorCtr="0">
            <a:spAutoFit/>
          </a:bodyPr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Subheading placeholder</a:t>
            </a:r>
          </a:p>
        </p:txBody>
      </p:sp>
    </p:spTree>
    <p:extLst>
      <p:ext uri="{BB962C8B-B14F-4D97-AF65-F5344CB8AC3E}">
        <p14:creationId xmlns:p14="http://schemas.microsoft.com/office/powerpoint/2010/main" val="2322729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C5DEFC9-562A-70E7-0467-D1DA73E168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00600" y="1842347"/>
            <a:ext cx="3886200" cy="4329853"/>
          </a:xfrm>
          <a:prstGeom prst="roundRect">
            <a:avLst>
              <a:gd name="adj" fmla="val 5029"/>
            </a:avLst>
          </a:prstGeom>
          <a:solidFill>
            <a:schemeClr val="bg2"/>
          </a:solidFill>
        </p:spPr>
        <p:txBody>
          <a:bodyPr lIns="182880" tIns="1143000" rIns="182880" bIns="182880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“Quote text”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A7B2C51-7B44-0850-5A94-E5534833D49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35675" y="1371599"/>
            <a:ext cx="1416050" cy="1416050"/>
          </a:xfrm>
          <a:prstGeom prst="roundRect">
            <a:avLst>
              <a:gd name="adj" fmla="val 7794"/>
            </a:avLst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7259AA-B5F4-171C-FC69-0B994FB59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9144000" cy="1005840"/>
          </a:xfrm>
          <a:solidFill>
            <a:schemeClr val="bg2"/>
          </a:solidFill>
        </p:spPr>
        <p:txBody>
          <a:bodyPr lIns="457200" tIns="457200" rIns="457200" bIns="18288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dirty="0">
                <a:solidFill>
                  <a:schemeClr val="tx1"/>
                </a:soli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4C7C9507-354E-14BE-D995-EB516E948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6009" y="1371600"/>
            <a:ext cx="3887391" cy="249299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0FB57DE-56EA-2348-EB55-65F054695F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3887391" cy="4343400"/>
          </a:xfrm>
        </p:spPr>
        <p:txBody>
          <a:bodyPr lIns="0" tIns="0" rIns="0" bIns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4B534-413D-1242-9DA7-20A61682FE1B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739AF1-D6FC-B9E1-D753-A9BDE63EA49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5EA34B-8CE4-AE1E-B85F-EE356599093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4">
            <a:extLst>
              <a:ext uri="{FF2B5EF4-FFF2-40B4-BE49-F238E27FC236}">
                <a16:creationId xmlns:a16="http://schemas.microsoft.com/office/drawing/2014/main" id="{88E96508-F346-0FEF-CC30-4B086E35466B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57199" y="274320"/>
            <a:ext cx="8229600" cy="138499"/>
          </a:xfrm>
        </p:spPr>
        <p:txBody>
          <a:bodyPr anchor="b" anchorCtr="0">
            <a:spAutoFit/>
          </a:bodyPr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Subheading placeholder</a:t>
            </a:r>
          </a:p>
        </p:txBody>
      </p:sp>
    </p:spTree>
    <p:extLst>
      <p:ext uri="{BB962C8B-B14F-4D97-AF65-F5344CB8AC3E}">
        <p14:creationId xmlns:p14="http://schemas.microsoft.com/office/powerpoint/2010/main" val="4100847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Fea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C5DEFC9-562A-70E7-0467-D1DA73E168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00600" y="1547907"/>
            <a:ext cx="3886200" cy="4624294"/>
          </a:xfrm>
          <a:prstGeom prst="roundRect">
            <a:avLst>
              <a:gd name="adj" fmla="val 5029"/>
            </a:avLst>
          </a:prstGeom>
          <a:solidFill>
            <a:schemeClr val="bg2"/>
          </a:solidFill>
        </p:spPr>
        <p:txBody>
          <a:bodyPr lIns="228600" tIns="320040" rIns="228600" bIns="228600"/>
          <a:lstStyle>
            <a:lvl1pPr marL="0" indent="0" algn="l">
              <a:buNone/>
              <a:defRPr/>
            </a:lvl1pPr>
          </a:lstStyle>
          <a:p>
            <a:pPr lvl="0"/>
            <a:r>
              <a:rPr lang="en-US" dirty="0"/>
              <a:t>Feature content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7259AA-B5F4-171C-FC69-0B994FB59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05840"/>
          </a:xfrm>
          <a:solidFill>
            <a:schemeClr val="bg2"/>
          </a:solidFill>
        </p:spPr>
        <p:txBody>
          <a:bodyPr lIns="457200" tIns="457200" rIns="457200" bIns="18288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dirty="0">
                <a:solidFill>
                  <a:schemeClr val="tx1"/>
                </a:soli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84FDD6-9081-5C5C-A87C-3E384E6E42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23687" y="1371600"/>
            <a:ext cx="1720013" cy="354889"/>
          </a:xfrm>
          <a:prstGeom prst="roundRect">
            <a:avLst>
              <a:gd name="adj" fmla="val 50000"/>
            </a:avLst>
          </a:prstGeom>
          <a:solidFill>
            <a:schemeClr val="tx1"/>
          </a:solidFill>
        </p:spPr>
        <p:txBody>
          <a:bodyPr lIns="91440" tIns="18288" rIns="91440" bIns="18288" anchor="ctr" anchorCtr="0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Pill Header</a:t>
            </a:r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363D48BD-E572-5305-813B-E6DDCFC455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6009" y="1371600"/>
            <a:ext cx="3887391" cy="249299"/>
          </a:xfrm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1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773F014-474A-C51F-5086-736BE0AF5B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200" y="1828800"/>
            <a:ext cx="3887391" cy="4343400"/>
          </a:xfrm>
        </p:spPr>
        <p:txBody>
          <a:bodyPr lIns="0" tIns="0" rIns="0" bIns="0"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894FE45-3F49-9A90-B6D6-74D984999822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F57E6C-AFA6-0533-CF83-2C1E262A70E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0F96D2-4546-28E0-A525-4B551482ACD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 Placeholder 24">
            <a:extLst>
              <a:ext uri="{FF2B5EF4-FFF2-40B4-BE49-F238E27FC236}">
                <a16:creationId xmlns:a16="http://schemas.microsoft.com/office/drawing/2014/main" id="{749F7620-9419-422B-1771-F38A1615C38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57199" y="274320"/>
            <a:ext cx="8229600" cy="138499"/>
          </a:xfrm>
        </p:spPr>
        <p:txBody>
          <a:bodyPr anchor="b" anchorCtr="0">
            <a:spAutoFit/>
          </a:bodyPr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Subheading placeholder</a:t>
            </a:r>
          </a:p>
        </p:txBody>
      </p:sp>
    </p:spTree>
    <p:extLst>
      <p:ext uri="{BB962C8B-B14F-4D97-AF65-F5344CB8AC3E}">
        <p14:creationId xmlns:p14="http://schemas.microsoft.com/office/powerpoint/2010/main" val="1513048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20B95918-2A4E-5C48-1AC8-22133F66B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005840"/>
          </a:xfrm>
          <a:solidFill>
            <a:schemeClr val="bg2"/>
          </a:solidFill>
        </p:spPr>
        <p:txBody>
          <a:bodyPr lIns="457200" tIns="457200" rIns="457200" bIns="18288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200" b="1" i="0" kern="1200" dirty="0">
                <a:solidFill>
                  <a:schemeClr val="tx1"/>
                </a:solidFill>
                <a:latin typeface="Noto Sans Black" panose="020B0502040504020204" pitchFamily="34" charset="0"/>
                <a:ea typeface="Noto Sans Black" panose="020B0502040504020204" pitchFamily="34" charset="0"/>
                <a:cs typeface="Noto Sans Black" panose="020B05020405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12F329-D1F5-70AF-3F0C-3D3D08517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7986AB-4A53-A5BD-95BE-3319263E0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1EAD38-1D1D-0338-A7F2-E67C8B7B1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ext Placeholder 24">
            <a:extLst>
              <a:ext uri="{FF2B5EF4-FFF2-40B4-BE49-F238E27FC236}">
                <a16:creationId xmlns:a16="http://schemas.microsoft.com/office/drawing/2014/main" id="{B694F4CA-B3CF-B55E-EC98-83CBF744BE3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57199" y="274320"/>
            <a:ext cx="8229600" cy="138499"/>
          </a:xfrm>
        </p:spPr>
        <p:txBody>
          <a:bodyPr anchor="b" anchorCtr="0">
            <a:spAutoFit/>
          </a:bodyPr>
          <a:lstStyle>
            <a:lvl1pPr marL="0" indent="0">
              <a:buNone/>
              <a:defRPr sz="10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 dirty="0"/>
              <a:t>Subheading placeholder</a:t>
            </a:r>
          </a:p>
        </p:txBody>
      </p:sp>
    </p:spTree>
    <p:extLst>
      <p:ext uri="{BB962C8B-B14F-4D97-AF65-F5344CB8AC3E}">
        <p14:creationId xmlns:p14="http://schemas.microsoft.com/office/powerpoint/2010/main" val="756807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457201"/>
            <a:ext cx="8229600" cy="4572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8229598" cy="4800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1197490-4AE6-C9B1-9CF1-2775D78197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29598" y="6400800"/>
            <a:ext cx="457200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fld id="{B6B20D28-64FA-EE49-B95A-A5D9CBFAF58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16C462C6-369F-6542-1812-DA1C79DA81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400800"/>
            <a:ext cx="1899238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61F780EC-960B-B9F7-2EBC-D6DEBB252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00600" y="6400800"/>
            <a:ext cx="3428997" cy="4572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290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5" r:id="rId2"/>
    <p:sldLayoutId id="2147483673" r:id="rId3"/>
    <p:sldLayoutId id="2147483663" r:id="rId4"/>
    <p:sldLayoutId id="2147483662" r:id="rId5"/>
    <p:sldLayoutId id="2147483665" r:id="rId6"/>
    <p:sldLayoutId id="2147483672" r:id="rId7"/>
    <p:sldLayoutId id="2147483674" r:id="rId8"/>
    <p:sldLayoutId id="2147483666" r:id="rId9"/>
    <p:sldLayoutId id="2147483668" r:id="rId10"/>
    <p:sldLayoutId id="2147483669" r:id="rId11"/>
    <p:sldLayoutId id="2147483667" r:id="rId12"/>
    <p:sldLayoutId id="2147483676" r:id="rId13"/>
    <p:sldLayoutId id="2147483677" r:id="rId1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914400" rtl="0" eaLnBrk="1" latinLnBrk="0" hangingPunct="1">
        <a:lnSpc>
          <a:spcPct val="90000"/>
        </a:lnSpc>
        <a:spcBef>
          <a:spcPts val="1000"/>
        </a:spcBef>
        <a:buFont typeface="System Font Regular"/>
        <a:buChar char="−"/>
        <a:tabLst/>
        <a:defRPr sz="160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04813" indent="-176213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40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631825" indent="-1746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200" i="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14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100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1090613" indent="-1746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tabLst/>
        <a:defRPr sz="80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472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orient="horz" pos="3888" userDrawn="1">
          <p15:clr>
            <a:srgbClr val="F26B43"/>
          </p15:clr>
        </p15:guide>
        <p15:guide id="6" pos="2736" userDrawn="1">
          <p15:clr>
            <a:srgbClr val="F26B43"/>
          </p15:clr>
        </p15:guide>
        <p15:guide id="7" pos="3024" userDrawn="1">
          <p15:clr>
            <a:srgbClr val="F26B43"/>
          </p15:clr>
        </p15:guide>
        <p15:guide id="8" pos="2880" userDrawn="1">
          <p15:clr>
            <a:srgbClr val="F26B43"/>
          </p15:clr>
        </p15:guide>
        <p15:guide id="9" orient="horz" pos="86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1p.org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4D5900-E4A2-ACCD-01D2-440E899DFC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Noto Sans" panose="020B0502040504020204" pitchFamily="34" charset="0"/>
                <a:ea typeface="Noto Sans" panose="020B0502040504020204" pitchFamily="34" charset="0"/>
                <a:cs typeface="Noto Sans" panose="020B0502040504020204" pitchFamily="34" charset="0"/>
                <a:hlinkClick r:id="rId3"/>
              </a:rPr>
              <a:t>L1p.org</a:t>
            </a:r>
            <a:endParaRPr lang="en-US" dirty="0">
              <a:latin typeface="Noto Sans" panose="020B0502040504020204" pitchFamily="34" charset="0"/>
              <a:ea typeface="Noto Sans" panose="020B0502040504020204" pitchFamily="34" charset="0"/>
              <a:cs typeface="Noto Sans" panose="020B050204050402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63B562-7C0F-7919-55A1-BA1B8B806124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© Level One Project | </a:t>
            </a:r>
            <a:fld id="{4D5EFD67-7D2E-5D46-B11C-4116E7EBF00B}" type="datetimeyyyy">
              <a:rPr lang="en-US" smtClean="0"/>
              <a:pPr/>
              <a:t>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37F409-067E-032A-AF99-46C6B4C87F0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95E00-6F5C-2094-600B-23B0B42CCA6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6B20D28-64FA-EE49-B95A-A5D9CBFAF58B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2" name="Picture Placeholder 1" descr="A woman purchases a necklace using mobile money in Rwanda. ">
            <a:extLst>
              <a:ext uri="{FF2B5EF4-FFF2-40B4-BE49-F238E27FC236}">
                <a16:creationId xmlns:a16="http://schemas.microsoft.com/office/drawing/2014/main" id="{D9F83239-4B5F-28C0-120E-8653D3EBA7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t="10495" b="10495"/>
          <a:stretch>
            <a:fillRect/>
          </a:stretch>
        </p:blipFill>
        <p:spPr>
          <a:xfrm>
            <a:off x="1580827" y="635429"/>
            <a:ext cx="5982346" cy="3150685"/>
          </a:xfrm>
          <a:custGeom>
            <a:avLst/>
            <a:gdLst>
              <a:gd name="connsiteX0" fmla="*/ 1236949 w 2966124"/>
              <a:gd name="connsiteY0" fmla="*/ 183 h 3217179"/>
              <a:gd name="connsiteX1" fmla="*/ 1308690 w 2966124"/>
              <a:gd name="connsiteY1" fmla="*/ 15474 h 3217179"/>
              <a:gd name="connsiteX2" fmla="*/ 2809878 w 2966124"/>
              <a:gd name="connsiteY2" fmla="*/ 639116 h 3217179"/>
              <a:gd name="connsiteX3" fmla="*/ 2965985 w 2966124"/>
              <a:gd name="connsiteY3" fmla="*/ 883719 h 3217179"/>
              <a:gd name="connsiteX4" fmla="*/ 2903192 w 2966124"/>
              <a:gd name="connsiteY4" fmla="*/ 2575203 h 3217179"/>
              <a:gd name="connsiteX5" fmla="*/ 2726673 w 2966124"/>
              <a:gd name="connsiteY5" fmla="*/ 2798086 h 3217179"/>
              <a:gd name="connsiteX6" fmla="*/ 1193408 w 2966124"/>
              <a:gd name="connsiteY6" fmla="*/ 3211564 h 3217179"/>
              <a:gd name="connsiteX7" fmla="*/ 1125791 w 2966124"/>
              <a:gd name="connsiteY7" fmla="*/ 3217179 h 3217179"/>
              <a:gd name="connsiteX8" fmla="*/ 1117808 w 2966124"/>
              <a:gd name="connsiteY8" fmla="*/ 3217179 h 3217179"/>
              <a:gd name="connsiteX9" fmla="*/ 1045783 w 2966124"/>
              <a:gd name="connsiteY9" fmla="*/ 3200093 h 3217179"/>
              <a:gd name="connsiteX10" fmla="*/ 929796 w 2966124"/>
              <a:gd name="connsiteY10" fmla="*/ 3107461 h 3217179"/>
              <a:gd name="connsiteX11" fmla="*/ 35149 w 2966124"/>
              <a:gd name="connsiteY11" fmla="*/ 1674279 h 3217179"/>
              <a:gd name="connsiteX12" fmla="*/ 48757 w 2966124"/>
              <a:gd name="connsiteY12" fmla="*/ 1383885 h 3217179"/>
              <a:gd name="connsiteX13" fmla="*/ 1038857 w 2966124"/>
              <a:gd name="connsiteY13" fmla="*/ 88268 h 3217179"/>
              <a:gd name="connsiteX14" fmla="*/ 1236949 w 2966124"/>
              <a:gd name="connsiteY14" fmla="*/ 183 h 3217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2966124" h="3217179">
                <a:moveTo>
                  <a:pt x="1236949" y="183"/>
                </a:moveTo>
                <a:cubicBezTo>
                  <a:pt x="1261839" y="1165"/>
                  <a:pt x="1286237" y="6130"/>
                  <a:pt x="1308690" y="15474"/>
                </a:cubicBezTo>
                <a:lnTo>
                  <a:pt x="2809878" y="639116"/>
                </a:lnTo>
                <a:cubicBezTo>
                  <a:pt x="2899693" y="676491"/>
                  <a:pt x="2969678" y="785878"/>
                  <a:pt x="2965985" y="883719"/>
                </a:cubicBezTo>
                <a:lnTo>
                  <a:pt x="2903192" y="2575203"/>
                </a:lnTo>
                <a:cubicBezTo>
                  <a:pt x="2899498" y="2673045"/>
                  <a:pt x="2820570" y="2772843"/>
                  <a:pt x="2726673" y="2798086"/>
                </a:cubicBezTo>
                <a:lnTo>
                  <a:pt x="1193408" y="3211564"/>
                </a:lnTo>
                <a:lnTo>
                  <a:pt x="1125791" y="3217179"/>
                </a:lnTo>
                <a:lnTo>
                  <a:pt x="1117808" y="3217179"/>
                </a:lnTo>
                <a:lnTo>
                  <a:pt x="1045783" y="3200093"/>
                </a:lnTo>
                <a:cubicBezTo>
                  <a:pt x="998081" y="3181234"/>
                  <a:pt x="955652" y="3148848"/>
                  <a:pt x="929796" y="3107461"/>
                </a:cubicBezTo>
                <a:lnTo>
                  <a:pt x="35149" y="1674279"/>
                </a:lnTo>
                <a:cubicBezTo>
                  <a:pt x="-16563" y="1591505"/>
                  <a:pt x="-10536" y="1461376"/>
                  <a:pt x="48757" y="1383885"/>
                </a:cubicBezTo>
                <a:lnTo>
                  <a:pt x="1038857" y="88268"/>
                </a:lnTo>
                <a:cubicBezTo>
                  <a:pt x="1083182" y="30150"/>
                  <a:pt x="1162280" y="-2762"/>
                  <a:pt x="1236949" y="18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79998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evel One Project">
      <a:dk1>
        <a:srgbClr val="303A44"/>
      </a:dk1>
      <a:lt1>
        <a:srgbClr val="FFFFFF"/>
      </a:lt1>
      <a:dk2>
        <a:srgbClr val="474E56"/>
      </a:dk2>
      <a:lt2>
        <a:srgbClr val="F5F3ED"/>
      </a:lt2>
      <a:accent1>
        <a:srgbClr val="248AF9"/>
      </a:accent1>
      <a:accent2>
        <a:srgbClr val="C3DBFA"/>
      </a:accent2>
      <a:accent3>
        <a:srgbClr val="6C1446"/>
      </a:accent3>
      <a:accent4>
        <a:srgbClr val="DFD1D9"/>
      </a:accent4>
      <a:accent5>
        <a:srgbClr val="DCDADD"/>
      </a:accent5>
      <a:accent6>
        <a:srgbClr val="EBCB00"/>
      </a:accent6>
      <a:hlink>
        <a:srgbClr val="248AF9"/>
      </a:hlink>
      <a:folHlink>
        <a:srgbClr val="6C1446"/>
      </a:folHlink>
    </a:clrScheme>
    <a:fontScheme name="Noto Sans">
      <a:majorFont>
        <a:latin typeface="Noto Sans Bold"/>
        <a:ea typeface=""/>
        <a:cs typeface=""/>
      </a:majorFont>
      <a:minorFont>
        <a:latin typeface="Noto Sans Regular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1p-powerpoint-template-standard-00" id="{6F5B1A43-B07E-574C-BEE8-C7779A504D8F}" vid="{8C87EF25-3599-3847-AEBC-CB57089D148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1403</TotalTime>
  <Words>11</Words>
  <Application>Microsoft Macintosh PowerPoint</Application>
  <PresentationFormat>On-screen Show (4:3)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1" baseType="lpstr">
      <vt:lpstr>Aptos</vt:lpstr>
      <vt:lpstr>Arial</vt:lpstr>
      <vt:lpstr>Avenir Book</vt:lpstr>
      <vt:lpstr>Montserrat</vt:lpstr>
      <vt:lpstr>Noto Sans</vt:lpstr>
      <vt:lpstr>Noto Sans Black</vt:lpstr>
      <vt:lpstr>Noto Sans Bold</vt:lpstr>
      <vt:lpstr>Noto Sans Regular</vt:lpstr>
      <vt:lpstr>System Font Regular</vt:lpstr>
      <vt:lpstr>Office Theme</vt:lpstr>
      <vt:lpstr>L1p.org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Joanna Wisniecka</dc:creator>
  <cp:lastModifiedBy>Joanna Wisniecka</cp:lastModifiedBy>
  <cp:revision>231</cp:revision>
  <dcterms:created xsi:type="dcterms:W3CDTF">2025-10-13T18:56:00Z</dcterms:created>
  <dcterms:modified xsi:type="dcterms:W3CDTF">2025-10-19T00:23:09Z</dcterms:modified>
</cp:coreProperties>
</file>

<file path=docProps/thumbnail.jpeg>
</file>